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2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494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620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87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221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668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15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981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536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573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568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5260A-95A9-4720-904F-19CB00A01B50}" type="datetimeFigureOut">
              <a:rPr lang="zh-CN" altLang="en-US" smtClean="0"/>
              <a:t>2018/7/13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4F47B-994C-4E26-AB76-CB822A69FB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10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6"/>
            <a:ext cx="7422937" cy="48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261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Company>Win7w.Com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1</cp:revision>
  <dcterms:created xsi:type="dcterms:W3CDTF">2018-07-13T02:33:36Z</dcterms:created>
  <dcterms:modified xsi:type="dcterms:W3CDTF">2018-07-13T02:34:54Z</dcterms:modified>
</cp:coreProperties>
</file>