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500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13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19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80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76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26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150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495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698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331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131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680BD-4396-42E6-9E2A-E87C4D9A214B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24699-1A35-4174-A413-776B2DDB33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31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16" y="834946"/>
            <a:ext cx="11790130" cy="52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817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</cp:revision>
  <dcterms:created xsi:type="dcterms:W3CDTF">2019-07-10T09:29:46Z</dcterms:created>
  <dcterms:modified xsi:type="dcterms:W3CDTF">2019-07-10T09:30:09Z</dcterms:modified>
</cp:coreProperties>
</file>