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60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00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092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36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408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459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003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212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56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303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97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195FC-F906-48B3-A703-6C2FA4AC2D8F}" type="datetimeFigureOut">
              <a:rPr lang="zh-CN" altLang="en-US" smtClean="0"/>
              <a:t>2019/7/10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8CC6C-EC97-496E-B58F-580560E6D5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486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27" y="506994"/>
            <a:ext cx="11988823" cy="55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195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1</cp:revision>
  <dcterms:created xsi:type="dcterms:W3CDTF">2019-07-10T09:25:54Z</dcterms:created>
  <dcterms:modified xsi:type="dcterms:W3CDTF">2019-07-10T09:27:22Z</dcterms:modified>
</cp:coreProperties>
</file>